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2"/>
  </p:notesMasterIdLst>
  <p:handoutMasterIdLst>
    <p:handoutMasterId r:id="rId33"/>
  </p:handoutMasterIdLst>
  <p:sldIdLst>
    <p:sldId id="1573" r:id="rId6"/>
    <p:sldId id="3772" r:id="rId7"/>
    <p:sldId id="3807" r:id="rId8"/>
    <p:sldId id="3778" r:id="rId9"/>
    <p:sldId id="3784" r:id="rId10"/>
    <p:sldId id="3796" r:id="rId11"/>
    <p:sldId id="3806" r:id="rId12"/>
    <p:sldId id="3776" r:id="rId13"/>
    <p:sldId id="3793" r:id="rId14"/>
    <p:sldId id="3792" r:id="rId15"/>
    <p:sldId id="3780" r:id="rId16"/>
    <p:sldId id="3797" r:id="rId17"/>
    <p:sldId id="3774" r:id="rId18"/>
    <p:sldId id="3779" r:id="rId19"/>
    <p:sldId id="3799" r:id="rId20"/>
    <p:sldId id="3800" r:id="rId21"/>
    <p:sldId id="3801" r:id="rId22"/>
    <p:sldId id="3802" r:id="rId23"/>
    <p:sldId id="3803" r:id="rId24"/>
    <p:sldId id="3804" r:id="rId25"/>
    <p:sldId id="3805" r:id="rId26"/>
    <p:sldId id="3775" r:id="rId27"/>
    <p:sldId id="3787" r:id="rId28"/>
    <p:sldId id="3788" r:id="rId29"/>
    <p:sldId id="3795" r:id="rId30"/>
    <p:sldId id="326" r:id="rId31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/>
  <p:cmAuthor id="2" name="Nicolette Sharp (Prime 8)" initials="NS(8" lastIdx="4" clrIdx="1"/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369" autoAdjust="0"/>
  </p:normalViewPr>
  <p:slideViewPr>
    <p:cSldViewPr snapToGrid="0">
      <p:cViewPr varScale="1">
        <p:scale>
          <a:sx n="80" d="100"/>
          <a:sy n="80" d="100"/>
        </p:scale>
        <p:origin x="172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  <a:p>
            <a:pPr marL="285750" indent="-285750">
              <a:buFontTx/>
              <a:buChar char="-"/>
            </a:pPr>
            <a:r>
              <a:rPr lang="en-US" dirty="0"/>
              <a:t>Scoped package name changes to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9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added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NOT needed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time client initiates connection to server, client is redirected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13856-D398-454B-B6C5-BD8342E06142}"/>
              </a:ext>
            </a:extLst>
          </p:cNvPr>
          <p:cNvSpPr txBox="1"/>
          <p:nvPr/>
        </p:nvSpPr>
        <p:spPr>
          <a:xfrm>
            <a:off x="9038389" y="6318123"/>
            <a:ext cx="3272590" cy="627864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MS logo white">
            <a:extLst>
              <a:ext uri="{FF2B5EF4-FFF2-40B4-BE49-F238E27FC236}">
                <a16:creationId xmlns:a16="http://schemas.microsoft.com/office/drawing/2014/main" id="{73D2DF0F-7C32-4460-B107-09CC764BE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29293" y="6462442"/>
            <a:ext cx="1784481" cy="3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/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53817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err.toString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JS, Java, C++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Scale-out for your</a:t>
            </a:r>
            <a:br>
              <a:rPr lang="en-US" sz="4800" dirty="0"/>
            </a:br>
            <a:r>
              <a:rPr lang="en-US" sz="4800" dirty="0"/>
              <a:t>  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41379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0EBF1-1DCF-40A2-8EB4-C691B2EE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Guy as it relates to </a:t>
            </a:r>
            <a:r>
              <a:rPr lang="en-US" dirty="0" err="1"/>
              <a:t>SignalR</a:t>
            </a:r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D81D-44C8-4DA1-96DC-AF02C53CD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8" y="1563186"/>
            <a:ext cx="7915479" cy="44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21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0D711-B318-4F41-9E4A-30AA782F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84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4"/>
    <ds:schemaRef ds:uri="http://purl.org/dc/elements/1.1/"/>
    <ds:schemaRef ds:uri="af610f50-4aee-43ff-9d65-64420adb70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15c98cf3-0896-4040-874f-f436925621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1856</TotalTime>
  <Words>1307</Words>
  <Application>Microsoft Office PowerPoint</Application>
  <PresentationFormat>Custom</PresentationFormat>
  <Paragraphs>329</Paragraphs>
  <Slides>26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SignalR: The what</vt:lpstr>
      <vt:lpstr>Family Guy as it relates to SignalR…</vt:lpstr>
      <vt:lpstr>SignalR: The why</vt:lpstr>
      <vt:lpstr>SignalR use cases</vt:lpstr>
      <vt:lpstr>Virtual whiteboard example</vt:lpstr>
      <vt:lpstr>PowerPoint Presentation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  Scale-out for your  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423</cp:revision>
  <dcterms:created xsi:type="dcterms:W3CDTF">2018-10-05T19:03:14Z</dcterms:created>
  <dcterms:modified xsi:type="dcterms:W3CDTF">2019-08-15T01:26:14Z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